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30"/>
  </p:notesMasterIdLst>
  <p:sldIdLst>
    <p:sldId id="282" r:id="rId2"/>
    <p:sldId id="260" r:id="rId3"/>
    <p:sldId id="256" r:id="rId4"/>
    <p:sldId id="257" r:id="rId5"/>
    <p:sldId id="258" r:id="rId6"/>
    <p:sldId id="259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3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6" autoAdjust="0"/>
    <p:restoredTop sz="94660"/>
  </p:normalViewPr>
  <p:slideViewPr>
    <p:cSldViewPr snapToGrid="0">
      <p:cViewPr>
        <p:scale>
          <a:sx n="90" d="100"/>
          <a:sy n="90" d="100"/>
        </p:scale>
        <p:origin x="-432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E811A6-FE4B-4F55-9915-3084C5296F49}" type="datetimeFigureOut">
              <a:rPr lang="en-US" smtClean="0"/>
              <a:t>11/5/2019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BA83DF-7EE2-444E-803A-73A1622B39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69398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info.sapdigital.com/sap-analytics-cloud-trial.html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>
                <a:hlinkClick r:id="rId3"/>
              </a:rPr>
              <a:t>https://info.sapdigital.com/sap-analytics-cloud-trial.html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BA83DF-7EE2-444E-803A-73A1622B39D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8047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90133-0003-445D-A350-2FA5D13AD662}" type="datetimeFigureOut">
              <a:rPr lang="en-US" smtClean="0"/>
              <a:t>11/5/2019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4C764-0DC0-4ED3-91BB-3D303EB175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40967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90133-0003-445D-A350-2FA5D13AD662}" type="datetimeFigureOut">
              <a:rPr lang="en-US" smtClean="0"/>
              <a:t>11/5/2019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4C764-0DC0-4ED3-91BB-3D303EB175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9809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90133-0003-445D-A350-2FA5D13AD662}" type="datetimeFigureOut">
              <a:rPr lang="en-US" smtClean="0"/>
              <a:t>11/5/2019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4C764-0DC0-4ED3-91BB-3D303EB175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8343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90133-0003-445D-A350-2FA5D13AD662}" type="datetimeFigureOut">
              <a:rPr lang="en-US" smtClean="0"/>
              <a:t>11/5/2019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4C764-0DC0-4ED3-91BB-3D303EB175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61268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90133-0003-445D-A350-2FA5D13AD662}" type="datetimeFigureOut">
              <a:rPr lang="en-US" smtClean="0"/>
              <a:t>11/5/2019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4C764-0DC0-4ED3-91BB-3D303EB175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435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90133-0003-445D-A350-2FA5D13AD662}" type="datetimeFigureOut">
              <a:rPr lang="en-US" smtClean="0"/>
              <a:t>11/5/2019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4C764-0DC0-4ED3-91BB-3D303EB175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01012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90133-0003-445D-A350-2FA5D13AD662}" type="datetimeFigureOut">
              <a:rPr lang="en-US" smtClean="0"/>
              <a:t>11/5/2019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4C764-0DC0-4ED3-91BB-3D303EB175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8662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90133-0003-445D-A350-2FA5D13AD662}" type="datetimeFigureOut">
              <a:rPr lang="en-US" smtClean="0"/>
              <a:t>11/5/2019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4C764-0DC0-4ED3-91BB-3D303EB175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5307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90133-0003-445D-A350-2FA5D13AD662}" type="datetimeFigureOut">
              <a:rPr lang="en-US" smtClean="0"/>
              <a:t>11/5/2019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4C764-0DC0-4ED3-91BB-3D303EB175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47488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90133-0003-445D-A350-2FA5D13AD662}" type="datetimeFigureOut">
              <a:rPr lang="en-US" smtClean="0"/>
              <a:t>11/5/2019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4C764-0DC0-4ED3-91BB-3D303EB175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7122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90133-0003-445D-A350-2FA5D13AD662}" type="datetimeFigureOut">
              <a:rPr lang="en-US" smtClean="0"/>
              <a:t>11/5/2019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4C764-0DC0-4ED3-91BB-3D303EB175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3371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C90133-0003-445D-A350-2FA5D13AD662}" type="datetimeFigureOut">
              <a:rPr lang="en-US" smtClean="0"/>
              <a:t>11/5/2019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44C764-0DC0-4ED3-91BB-3D303EB175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7716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info.sapdigital.com/sap-analytics-cloud-trial.html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SAP Cloud Analytics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Mini Workshop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81526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569" y="0"/>
            <a:ext cx="933306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605516" y="138224"/>
            <a:ext cx="617751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>
                <a:hlinkClick r:id="rId4"/>
              </a:rPr>
              <a:t>https://info.sapdigital.com/sap-analytics-cloud-trial.html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88411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5857" y="0"/>
            <a:ext cx="91802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1655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0834" y="0"/>
            <a:ext cx="917033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6965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49" y="0"/>
            <a:ext cx="85725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4643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9081" y="0"/>
            <a:ext cx="90938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0661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800" y="0"/>
            <a:ext cx="91463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2205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009" y="0"/>
            <a:ext cx="931198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472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49" y="0"/>
            <a:ext cx="85725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3146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2314" y="0"/>
            <a:ext cx="92673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4891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6828" y="0"/>
            <a:ext cx="92383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1165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6828" y="0"/>
            <a:ext cx="92383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9874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4304" y="0"/>
            <a:ext cx="92433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5231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2100" y="0"/>
            <a:ext cx="9247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67886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6828" y="0"/>
            <a:ext cx="92383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0180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8016" y="0"/>
            <a:ext cx="915596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9154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6828" y="0"/>
            <a:ext cx="92383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77288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2617" y="0"/>
            <a:ext cx="93067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74623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5214" y="0"/>
            <a:ext cx="93015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4304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9072" y="0"/>
            <a:ext cx="92138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6922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4481" y="0"/>
            <a:ext cx="92630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1936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8849" y="0"/>
            <a:ext cx="92143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58252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2487" y="0"/>
            <a:ext cx="928702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9827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1845" y="0"/>
            <a:ext cx="922831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3457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5057" y="0"/>
            <a:ext cx="92818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1001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4083" y="0"/>
            <a:ext cx="89638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8220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8408" y="0"/>
            <a:ext cx="91751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379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0264" y="121920"/>
            <a:ext cx="915604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496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70</TotalTime>
  <Words>12</Words>
  <Application>Microsoft Office PowerPoint</Application>
  <PresentationFormat>Widescreen</PresentationFormat>
  <Paragraphs>5</Paragraphs>
  <Slides>28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2" baseType="lpstr">
      <vt:lpstr>Arial</vt:lpstr>
      <vt:lpstr>Calibri</vt:lpstr>
      <vt:lpstr>Calibri Light</vt:lpstr>
      <vt:lpstr>Office Theme</vt:lpstr>
      <vt:lpstr>SAP Cloud Analytics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Moataz A Soliman</dc:creator>
  <cp:lastModifiedBy>Moataz A Soliman</cp:lastModifiedBy>
  <cp:revision>8</cp:revision>
  <dcterms:created xsi:type="dcterms:W3CDTF">2019-10-23T19:58:40Z</dcterms:created>
  <dcterms:modified xsi:type="dcterms:W3CDTF">2019-11-05T17:56:20Z</dcterms:modified>
</cp:coreProperties>
</file>